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2658-3206-4112-BEB4-F78FE504BDA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D730-E37C-4960-8ADE-D4891D21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2658-3206-4112-BEB4-F78FE504BDA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D730-E37C-4960-8ADE-D4891D21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2658-3206-4112-BEB4-F78FE504BDA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D730-E37C-4960-8ADE-D4891D21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2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2658-3206-4112-BEB4-F78FE504BDA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D730-E37C-4960-8ADE-D4891D21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4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2658-3206-4112-BEB4-F78FE504BDA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D730-E37C-4960-8ADE-D4891D21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1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2658-3206-4112-BEB4-F78FE504BDA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D730-E37C-4960-8ADE-D4891D21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6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2658-3206-4112-BEB4-F78FE504BDA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D730-E37C-4960-8ADE-D4891D21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2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2658-3206-4112-BEB4-F78FE504BDA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D730-E37C-4960-8ADE-D4891D21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1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2658-3206-4112-BEB4-F78FE504BDA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D730-E37C-4960-8ADE-D4891D21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6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2658-3206-4112-BEB4-F78FE504BDA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D730-E37C-4960-8ADE-D4891D21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5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42658-3206-4112-BEB4-F78FE504BDA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D730-E37C-4960-8ADE-D4891D21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8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42658-3206-4112-BEB4-F78FE504BDA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BD730-E37C-4960-8ADE-D4891D211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570491"/>
              </p:ext>
            </p:extLst>
          </p:nvPr>
        </p:nvGraphicFramePr>
        <p:xfrm>
          <a:off x="1208014" y="595614"/>
          <a:ext cx="10100345" cy="5596040"/>
        </p:xfrm>
        <a:graphic>
          <a:graphicData uri="http://schemas.openxmlformats.org/drawingml/2006/table">
            <a:tbl>
              <a:tblPr/>
              <a:tblGrid>
                <a:gridCol w="2020069">
                  <a:extLst>
                    <a:ext uri="{9D8B030D-6E8A-4147-A177-3AD203B41FA5}">
                      <a16:colId xmlns:a16="http://schemas.microsoft.com/office/drawing/2014/main" val="97576758"/>
                    </a:ext>
                  </a:extLst>
                </a:gridCol>
                <a:gridCol w="2020069">
                  <a:extLst>
                    <a:ext uri="{9D8B030D-6E8A-4147-A177-3AD203B41FA5}">
                      <a16:colId xmlns:a16="http://schemas.microsoft.com/office/drawing/2014/main" val="1084797951"/>
                    </a:ext>
                  </a:extLst>
                </a:gridCol>
                <a:gridCol w="2020069">
                  <a:extLst>
                    <a:ext uri="{9D8B030D-6E8A-4147-A177-3AD203B41FA5}">
                      <a16:colId xmlns:a16="http://schemas.microsoft.com/office/drawing/2014/main" val="3708518762"/>
                    </a:ext>
                  </a:extLst>
                </a:gridCol>
                <a:gridCol w="2020069">
                  <a:extLst>
                    <a:ext uri="{9D8B030D-6E8A-4147-A177-3AD203B41FA5}">
                      <a16:colId xmlns:a16="http://schemas.microsoft.com/office/drawing/2014/main" val="1554684343"/>
                    </a:ext>
                  </a:extLst>
                </a:gridCol>
                <a:gridCol w="2020069">
                  <a:extLst>
                    <a:ext uri="{9D8B030D-6E8A-4147-A177-3AD203B41FA5}">
                      <a16:colId xmlns:a16="http://schemas.microsoft.com/office/drawing/2014/main" val="3761870382"/>
                    </a:ext>
                  </a:extLst>
                </a:gridCol>
              </a:tblGrid>
              <a:tr h="2072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200290"/>
                  </a:ext>
                </a:extLst>
              </a:tr>
              <a:tr h="36295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14.11.2023 - 14.11.2023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037852"/>
                  </a:ext>
                </a:extLst>
              </a:tr>
              <a:tr h="2072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196053"/>
                  </a:ext>
                </a:extLst>
              </a:tr>
              <a:tr h="20721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18 959,28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24192"/>
                  </a:ext>
                </a:extLst>
              </a:tr>
              <a:tr h="36295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25 436,80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794108"/>
                  </a:ext>
                </a:extLst>
              </a:tr>
              <a:tr h="20721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29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44 396,08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297577"/>
                  </a:ext>
                </a:extLst>
              </a:tr>
              <a:tr h="2072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28516"/>
                  </a:ext>
                </a:extLst>
              </a:tr>
              <a:tr h="2072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031314"/>
                  </a:ext>
                </a:extLst>
              </a:tr>
              <a:tr h="2072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0624248"/>
                  </a:ext>
                </a:extLst>
              </a:tr>
              <a:tr h="2072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867237"/>
                  </a:ext>
                </a:extLst>
              </a:tr>
              <a:tr h="2072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86496"/>
                  </a:ext>
                </a:extLst>
              </a:tr>
              <a:tr h="36295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14.11.2023 - 14.11.2023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58516"/>
                  </a:ext>
                </a:extLst>
              </a:tr>
              <a:tr h="2072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7321"/>
                  </a:ext>
                </a:extLst>
              </a:tr>
              <a:tr h="20721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1 594,17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092372"/>
                  </a:ext>
                </a:extLst>
              </a:tr>
              <a:tr h="36295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25 436,80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744031"/>
                  </a:ext>
                </a:extLst>
              </a:tr>
              <a:tr h="20721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27 030,97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531622"/>
                  </a:ext>
                </a:extLst>
              </a:tr>
              <a:tr h="2072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129946"/>
                  </a:ext>
                </a:extLst>
              </a:tr>
              <a:tr h="2072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191462"/>
                  </a:ext>
                </a:extLst>
              </a:tr>
              <a:tr h="20721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14.11.2023 - 14.11.2023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74130"/>
                  </a:ext>
                </a:extLst>
              </a:tr>
              <a:tr h="2072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308227"/>
                  </a:ext>
                </a:extLst>
              </a:tr>
              <a:tr h="20721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17 365,11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558203"/>
                  </a:ext>
                </a:extLst>
              </a:tr>
              <a:tr h="207211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17 365,11 лв.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236370"/>
                  </a:ext>
                </a:extLst>
              </a:tr>
              <a:tr h="207211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561897"/>
                  </a:ext>
                </a:extLst>
              </a:tr>
              <a:tr h="207211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0290" marR="40290" marT="20145" marB="20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A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38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57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2023-11-15T06:34:45Z</dcterms:created>
  <dcterms:modified xsi:type="dcterms:W3CDTF">2023-11-15T06:35:26Z</dcterms:modified>
</cp:coreProperties>
</file>