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8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0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8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8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9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3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0BA9D-AF65-4C5E-9F95-E02DA0AD8B7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D96A8-F41E-43BF-8218-B01A7FDB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9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759705"/>
              </p:ext>
            </p:extLst>
          </p:nvPr>
        </p:nvGraphicFramePr>
        <p:xfrm>
          <a:off x="1438101" y="872833"/>
          <a:ext cx="9326880" cy="5569529"/>
        </p:xfrm>
        <a:graphic>
          <a:graphicData uri="http://schemas.openxmlformats.org/drawingml/2006/table">
            <a:tbl>
              <a:tblPr/>
              <a:tblGrid>
                <a:gridCol w="1847243">
                  <a:extLst>
                    <a:ext uri="{9D8B030D-6E8A-4147-A177-3AD203B41FA5}">
                      <a16:colId xmlns:a16="http://schemas.microsoft.com/office/drawing/2014/main" val="1923240652"/>
                    </a:ext>
                  </a:extLst>
                </a:gridCol>
                <a:gridCol w="2764396">
                  <a:extLst>
                    <a:ext uri="{9D8B030D-6E8A-4147-A177-3AD203B41FA5}">
                      <a16:colId xmlns:a16="http://schemas.microsoft.com/office/drawing/2014/main" val="618730215"/>
                    </a:ext>
                  </a:extLst>
                </a:gridCol>
                <a:gridCol w="975423">
                  <a:extLst>
                    <a:ext uri="{9D8B030D-6E8A-4147-A177-3AD203B41FA5}">
                      <a16:colId xmlns:a16="http://schemas.microsoft.com/office/drawing/2014/main" val="1691465605"/>
                    </a:ext>
                  </a:extLst>
                </a:gridCol>
                <a:gridCol w="2376206">
                  <a:extLst>
                    <a:ext uri="{9D8B030D-6E8A-4147-A177-3AD203B41FA5}">
                      <a16:colId xmlns:a16="http://schemas.microsoft.com/office/drawing/2014/main" val="1697597652"/>
                    </a:ext>
                  </a:extLst>
                </a:gridCol>
                <a:gridCol w="1363612">
                  <a:extLst>
                    <a:ext uri="{9D8B030D-6E8A-4147-A177-3AD203B41FA5}">
                      <a16:colId xmlns:a16="http://schemas.microsoft.com/office/drawing/2014/main" val="1206831950"/>
                    </a:ext>
                  </a:extLst>
                </a:gridCol>
              </a:tblGrid>
              <a:tr h="1730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812794"/>
                  </a:ext>
                </a:extLst>
              </a:tr>
              <a:tr h="2373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27.10.2023 - 27.10.2023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500499"/>
                  </a:ext>
                </a:extLst>
              </a:tr>
              <a:tr h="3067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510151"/>
                  </a:ext>
                </a:extLst>
              </a:tr>
              <a:tr h="3440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81 918,90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95108"/>
                  </a:ext>
                </a:extLst>
              </a:tr>
              <a:tr h="3067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15 933,78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885864"/>
                  </a:ext>
                </a:extLst>
              </a:tr>
              <a:tr h="3067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3 649,48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752547"/>
                  </a:ext>
                </a:extLst>
              </a:tr>
              <a:tr h="3067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101 502,16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401464"/>
                  </a:ext>
                </a:extLst>
              </a:tr>
              <a:tr h="1787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790732"/>
                  </a:ext>
                </a:extLst>
              </a:tr>
              <a:tr h="1787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10300"/>
                  </a:ext>
                </a:extLst>
              </a:tr>
              <a:tr h="2373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074********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27.10.2023 - 27.10.2023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695011"/>
                  </a:ext>
                </a:extLst>
              </a:tr>
              <a:tr h="3067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144126"/>
                  </a:ext>
                </a:extLst>
              </a:tr>
              <a:tr h="3067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15 933,78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00849"/>
                  </a:ext>
                </a:extLst>
              </a:tr>
              <a:tr h="3067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3 649,48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54273"/>
                  </a:ext>
                </a:extLst>
              </a:tr>
              <a:tr h="3067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19 583,26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59435"/>
                  </a:ext>
                </a:extLst>
              </a:tr>
              <a:tr h="1787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648772"/>
                  </a:ext>
                </a:extLst>
              </a:tr>
              <a:tr h="1787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658370"/>
                  </a:ext>
                </a:extLst>
              </a:tr>
              <a:tr h="17877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074*********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27.10.2023 - 27.10.2023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009063"/>
                  </a:ext>
                </a:extLst>
              </a:tr>
              <a:tr h="3067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8828"/>
                  </a:ext>
                </a:extLst>
              </a:tr>
              <a:tr h="3445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81 918,90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660608"/>
                  </a:ext>
                </a:extLst>
              </a:tr>
              <a:tr h="3067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81 918,90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16652"/>
                  </a:ext>
                </a:extLst>
              </a:tr>
              <a:tr h="135656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195992"/>
                  </a:ext>
                </a:extLst>
              </a:tr>
              <a:tr h="135656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525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41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159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3</cp:revision>
  <dcterms:created xsi:type="dcterms:W3CDTF">2023-10-30T06:54:55Z</dcterms:created>
  <dcterms:modified xsi:type="dcterms:W3CDTF">2023-10-30T07:06:25Z</dcterms:modified>
</cp:coreProperties>
</file>