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7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7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3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0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6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5B9F-C5D0-4556-8489-7477210542C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C259-0FFA-4EFB-BD97-24B4EC9E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3565"/>
              </p:ext>
            </p:extLst>
          </p:nvPr>
        </p:nvGraphicFramePr>
        <p:xfrm>
          <a:off x="746620" y="461397"/>
          <a:ext cx="10888910" cy="5715568"/>
        </p:xfrm>
        <a:graphic>
          <a:graphicData uri="http://schemas.openxmlformats.org/drawingml/2006/table">
            <a:tbl>
              <a:tblPr/>
              <a:tblGrid>
                <a:gridCol w="2177782">
                  <a:extLst>
                    <a:ext uri="{9D8B030D-6E8A-4147-A177-3AD203B41FA5}">
                      <a16:colId xmlns:a16="http://schemas.microsoft.com/office/drawing/2014/main" val="3215554309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4233924510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11296789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2517167784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1380677652"/>
                    </a:ext>
                  </a:extLst>
                </a:gridCol>
              </a:tblGrid>
              <a:tr h="2721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060785"/>
                  </a:ext>
                </a:extLst>
              </a:tr>
              <a:tr h="47629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11.10.2023 - 11.10.2023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898027"/>
                  </a:ext>
                </a:extLst>
              </a:tr>
              <a:tr h="27217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51647"/>
                  </a:ext>
                </a:extLst>
              </a:tr>
              <a:tr h="2721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587,55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125952"/>
                  </a:ext>
                </a:extLst>
              </a:tr>
              <a:tr h="4762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608,00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73365"/>
                  </a:ext>
                </a:extLst>
              </a:tr>
              <a:tr h="27217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1 195,55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86703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38439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9317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17502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319285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44977"/>
                  </a:ext>
                </a:extLst>
              </a:tr>
              <a:tr h="47629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11.10.2023 - 11.10.2023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49331"/>
                  </a:ext>
                </a:extLst>
              </a:tr>
              <a:tr h="27217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81261"/>
                  </a:ext>
                </a:extLst>
              </a:tr>
              <a:tr h="2721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587,55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07836"/>
                  </a:ext>
                </a:extLst>
              </a:tr>
              <a:tr h="4762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608,00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86985"/>
                  </a:ext>
                </a:extLst>
              </a:tr>
              <a:tr h="27217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1 195,55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78294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40052"/>
                  </a:ext>
                </a:extLst>
              </a:tr>
              <a:tr h="272170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9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3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2023-10-12T05:20:13Z</dcterms:created>
  <dcterms:modified xsi:type="dcterms:W3CDTF">2023-10-12T05:21:32Z</dcterms:modified>
</cp:coreProperties>
</file>