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8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3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3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0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9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0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6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CDA8-B7B3-4D12-A381-963375D6020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C5A3-AC58-4B76-A0C3-B7679903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546040"/>
              </p:ext>
            </p:extLst>
          </p:nvPr>
        </p:nvGraphicFramePr>
        <p:xfrm>
          <a:off x="725863" y="565607"/>
          <a:ext cx="10774840" cy="5611360"/>
        </p:xfrm>
        <a:graphic>
          <a:graphicData uri="http://schemas.openxmlformats.org/drawingml/2006/table">
            <a:tbl>
              <a:tblPr/>
              <a:tblGrid>
                <a:gridCol w="2154968">
                  <a:extLst>
                    <a:ext uri="{9D8B030D-6E8A-4147-A177-3AD203B41FA5}">
                      <a16:colId xmlns:a16="http://schemas.microsoft.com/office/drawing/2014/main" val="3985613296"/>
                    </a:ext>
                  </a:extLst>
                </a:gridCol>
                <a:gridCol w="2154968">
                  <a:extLst>
                    <a:ext uri="{9D8B030D-6E8A-4147-A177-3AD203B41FA5}">
                      <a16:colId xmlns:a16="http://schemas.microsoft.com/office/drawing/2014/main" val="2366996872"/>
                    </a:ext>
                  </a:extLst>
                </a:gridCol>
                <a:gridCol w="2154968">
                  <a:extLst>
                    <a:ext uri="{9D8B030D-6E8A-4147-A177-3AD203B41FA5}">
                      <a16:colId xmlns:a16="http://schemas.microsoft.com/office/drawing/2014/main" val="3490619023"/>
                    </a:ext>
                  </a:extLst>
                </a:gridCol>
                <a:gridCol w="2154968">
                  <a:extLst>
                    <a:ext uri="{9D8B030D-6E8A-4147-A177-3AD203B41FA5}">
                      <a16:colId xmlns:a16="http://schemas.microsoft.com/office/drawing/2014/main" val="4063140853"/>
                    </a:ext>
                  </a:extLst>
                </a:gridCol>
                <a:gridCol w="2154968">
                  <a:extLst>
                    <a:ext uri="{9D8B030D-6E8A-4147-A177-3AD203B41FA5}">
                      <a16:colId xmlns:a16="http://schemas.microsoft.com/office/drawing/2014/main" val="2911734415"/>
                    </a:ext>
                  </a:extLst>
                </a:gridCol>
              </a:tblGrid>
              <a:tr h="2672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53255"/>
                  </a:ext>
                </a:extLst>
              </a:tr>
              <a:tr h="46761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31.07.2023 - 31.07.2023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450696"/>
                  </a:ext>
                </a:extLst>
              </a:tr>
              <a:tr h="26720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11445"/>
                  </a:ext>
                </a:extLst>
              </a:tr>
              <a:tr h="26720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7 037,52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2841"/>
                  </a:ext>
                </a:extLst>
              </a:tr>
              <a:tr h="46761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12 127,12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146342"/>
                  </a:ext>
                </a:extLst>
              </a:tr>
              <a:tr h="26720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19 164,64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716"/>
                  </a:ext>
                </a:extLst>
              </a:tr>
              <a:tr h="2672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67655"/>
                  </a:ext>
                </a:extLst>
              </a:tr>
              <a:tr h="2672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70440"/>
                  </a:ext>
                </a:extLst>
              </a:tr>
              <a:tr h="2672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739185"/>
                  </a:ext>
                </a:extLst>
              </a:tr>
              <a:tr h="2672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78376"/>
                  </a:ext>
                </a:extLst>
              </a:tr>
              <a:tr h="2672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617929"/>
                  </a:ext>
                </a:extLst>
              </a:tr>
              <a:tr h="46761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31.07.2023 - 31.07.2023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555940"/>
                  </a:ext>
                </a:extLst>
              </a:tr>
              <a:tr h="26720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754632"/>
                  </a:ext>
                </a:extLst>
              </a:tr>
              <a:tr h="26720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7 037,52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684319"/>
                  </a:ext>
                </a:extLst>
              </a:tr>
              <a:tr h="46761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12 127,12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815"/>
                  </a:ext>
                </a:extLst>
              </a:tr>
              <a:tr h="26720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19 164,64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50799"/>
                  </a:ext>
                </a:extLst>
              </a:tr>
              <a:tr h="2672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618900"/>
                  </a:ext>
                </a:extLst>
              </a:tr>
              <a:tr h="2672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2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65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2023-07-31T05:37:27Z</dcterms:created>
  <dcterms:modified xsi:type="dcterms:W3CDTF">2023-07-31T05:38:09Z</dcterms:modified>
</cp:coreProperties>
</file>