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8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1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6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3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0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2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0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1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29414-CD6A-4616-BF2D-4D74B2F9018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BE86-AC33-4851-87D1-D4745F17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63877"/>
              </p:ext>
            </p:extLst>
          </p:nvPr>
        </p:nvGraphicFramePr>
        <p:xfrm>
          <a:off x="876693" y="405345"/>
          <a:ext cx="10869105" cy="6013396"/>
        </p:xfrm>
        <a:graphic>
          <a:graphicData uri="http://schemas.openxmlformats.org/drawingml/2006/table">
            <a:tbl>
              <a:tblPr/>
              <a:tblGrid>
                <a:gridCol w="2173821">
                  <a:extLst>
                    <a:ext uri="{9D8B030D-6E8A-4147-A177-3AD203B41FA5}">
                      <a16:colId xmlns:a16="http://schemas.microsoft.com/office/drawing/2014/main" val="2190995805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2178858091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2856768316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1247662908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1148829864"/>
                    </a:ext>
                  </a:extLst>
                </a:gridCol>
              </a:tblGrid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16549"/>
                  </a:ext>
                </a:extLst>
              </a:tr>
              <a:tr h="2763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07.06.2023 - 07.06.2023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480419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08893"/>
                  </a:ext>
                </a:extLst>
              </a:tr>
              <a:tr h="8716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656,75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94611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13 588,15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57118"/>
                  </a:ext>
                </a:extLst>
              </a:tr>
              <a:tr h="2763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26 140,00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589531"/>
                  </a:ext>
                </a:extLst>
              </a:tr>
              <a:tr h="15732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40 384,90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58794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214559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961669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754644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93074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983111"/>
                  </a:ext>
                </a:extLst>
              </a:tr>
              <a:tr h="2763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07.06.2023 - 07.06.2023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96220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470961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9 911,19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38034"/>
                  </a:ext>
                </a:extLst>
              </a:tr>
              <a:tr h="2763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26 140,00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2770"/>
                  </a:ext>
                </a:extLst>
              </a:tr>
              <a:tr h="15732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36 051,19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789434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451612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711265"/>
                  </a:ext>
                </a:extLst>
              </a:tr>
              <a:tr h="15732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07.06.2023 - 07.06.2023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991722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350605"/>
                  </a:ext>
                </a:extLst>
              </a:tr>
              <a:tr h="8716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656,75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37078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3 676,96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289358"/>
                  </a:ext>
                </a:extLst>
              </a:tr>
              <a:tr h="15732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4 333,71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78772"/>
                  </a:ext>
                </a:extLst>
              </a:tr>
              <a:tr h="1573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575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08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2023-06-07T05:18:34Z</dcterms:created>
  <dcterms:modified xsi:type="dcterms:W3CDTF">2023-06-07T05:19:41Z</dcterms:modified>
</cp:coreProperties>
</file>