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0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9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7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6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1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7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1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3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7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5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6EE4-8933-47D8-AC49-A919A3C118B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4389-D828-40A5-BC6F-B5245693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787833"/>
              </p:ext>
            </p:extLst>
          </p:nvPr>
        </p:nvGraphicFramePr>
        <p:xfrm>
          <a:off x="133005" y="282640"/>
          <a:ext cx="11986950" cy="6458974"/>
        </p:xfrm>
        <a:graphic>
          <a:graphicData uri="http://schemas.openxmlformats.org/drawingml/2006/table">
            <a:tbl>
              <a:tblPr/>
              <a:tblGrid>
                <a:gridCol w="2397390">
                  <a:extLst>
                    <a:ext uri="{9D8B030D-6E8A-4147-A177-3AD203B41FA5}">
                      <a16:colId xmlns:a16="http://schemas.microsoft.com/office/drawing/2014/main" val="3935417041"/>
                    </a:ext>
                  </a:extLst>
                </a:gridCol>
                <a:gridCol w="2397390">
                  <a:extLst>
                    <a:ext uri="{9D8B030D-6E8A-4147-A177-3AD203B41FA5}">
                      <a16:colId xmlns:a16="http://schemas.microsoft.com/office/drawing/2014/main" val="2603937034"/>
                    </a:ext>
                  </a:extLst>
                </a:gridCol>
                <a:gridCol w="2397390">
                  <a:extLst>
                    <a:ext uri="{9D8B030D-6E8A-4147-A177-3AD203B41FA5}">
                      <a16:colId xmlns:a16="http://schemas.microsoft.com/office/drawing/2014/main" val="351214445"/>
                    </a:ext>
                  </a:extLst>
                </a:gridCol>
                <a:gridCol w="2397390">
                  <a:extLst>
                    <a:ext uri="{9D8B030D-6E8A-4147-A177-3AD203B41FA5}">
                      <a16:colId xmlns:a16="http://schemas.microsoft.com/office/drawing/2014/main" val="1538030577"/>
                    </a:ext>
                  </a:extLst>
                </a:gridCol>
                <a:gridCol w="2397390">
                  <a:extLst>
                    <a:ext uri="{9D8B030D-6E8A-4147-A177-3AD203B41FA5}">
                      <a16:colId xmlns:a16="http://schemas.microsoft.com/office/drawing/2014/main" val="3535141716"/>
                    </a:ext>
                  </a:extLst>
                </a:gridCol>
              </a:tblGrid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098467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16.06.2022 - 16.06.2022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401131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724678"/>
                  </a:ext>
                </a:extLst>
              </a:tr>
              <a:tr h="48886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4 040,00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259714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5 258,58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76411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1 462,11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06482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37 626,83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674546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48 387,52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295955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21569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742562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598439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476188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569118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074)</a:t>
                      </a:r>
                      <a:endParaRPr lang="ru-RU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16.06.2022 - 16.06.2022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79561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580677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3 173,16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542448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1 462,11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38341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31 805,39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33085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36 440,66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003021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05780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02276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16.06.2022 - 16.06.2022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294688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651780"/>
                  </a:ext>
                </a:extLst>
              </a:tr>
              <a:tr h="48886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4 040,00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37694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2 085,42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06971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821,44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77880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6 946,86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41074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63145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21182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16.06.2022 - 16.06.2022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55462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80016"/>
                  </a:ext>
                </a:extLst>
              </a:tr>
              <a:tr h="17128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5 000,00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94542"/>
                  </a:ext>
                </a:extLst>
              </a:tr>
              <a:tr h="17128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5 000,00 лв.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18482"/>
                  </a:ext>
                </a:extLst>
              </a:tr>
              <a:tr h="17128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2902" marR="22902" marT="11451" marB="114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937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84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2022-06-16T15:10:27Z</dcterms:created>
  <dcterms:modified xsi:type="dcterms:W3CDTF">2022-06-16T15:12:28Z</dcterms:modified>
</cp:coreProperties>
</file>