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77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9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086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735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22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982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459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891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866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26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132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8140-567E-4099-B487-E039E66A58EA}" type="datetimeFigureOut">
              <a:rPr lang="bg-BG" smtClean="0"/>
              <a:t>15.07.2022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E8B5-FAAF-487B-AF38-15827647FA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11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357729"/>
              </p:ext>
            </p:extLst>
          </p:nvPr>
        </p:nvGraphicFramePr>
        <p:xfrm>
          <a:off x="1524000" y="548645"/>
          <a:ext cx="8991600" cy="5904103"/>
        </p:xfrm>
        <a:graphic>
          <a:graphicData uri="http://schemas.openxmlformats.org/drawingml/2006/table">
            <a:tbl>
              <a:tblPr/>
              <a:tblGrid>
                <a:gridCol w="1798320">
                  <a:extLst>
                    <a:ext uri="{9D8B030D-6E8A-4147-A177-3AD203B41FA5}">
                      <a16:colId xmlns:a16="http://schemas.microsoft.com/office/drawing/2014/main" val="2446455574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957679736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3913443159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3639641779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1842928369"/>
                    </a:ext>
                  </a:extLst>
                </a:gridCol>
              </a:tblGrid>
              <a:tr h="1641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777491"/>
                  </a:ext>
                </a:extLst>
              </a:tr>
              <a:tr h="2872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15.07.2022 - 15.07.2022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972712"/>
                  </a:ext>
                </a:extLst>
              </a:tr>
              <a:tr h="1641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38725"/>
                  </a:ext>
                </a:extLst>
              </a:tr>
              <a:tr h="6565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723 634,53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74541"/>
                  </a:ext>
                </a:extLst>
              </a:tr>
              <a:tr h="1641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4 861,64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7973"/>
                  </a:ext>
                </a:extLst>
              </a:tr>
              <a:tr h="1641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728 496,17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24284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06191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930525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657343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77639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687275"/>
                  </a:ext>
                </a:extLst>
              </a:tr>
              <a:tr h="2872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15.07.2022 - 15.07.2022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203973"/>
                  </a:ext>
                </a:extLst>
              </a:tr>
              <a:tr h="1641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72408"/>
                  </a:ext>
                </a:extLst>
              </a:tr>
              <a:tr h="6603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636 248,60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44536"/>
                  </a:ext>
                </a:extLst>
              </a:tr>
              <a:tr h="141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32,35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25176"/>
                  </a:ext>
                </a:extLst>
              </a:tr>
              <a:tr h="1641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636 280,95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69814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58343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96695"/>
                  </a:ext>
                </a:extLst>
              </a:tr>
              <a:tr h="16414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15.07.2022 - 15.07.2022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270905"/>
                  </a:ext>
                </a:extLst>
              </a:tr>
              <a:tr h="1641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685773"/>
                  </a:ext>
                </a:extLst>
              </a:tr>
              <a:tr h="6565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87 385,93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46185"/>
                  </a:ext>
                </a:extLst>
              </a:tr>
              <a:tr h="1641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4 829,29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11407"/>
                  </a:ext>
                </a:extLst>
              </a:tr>
              <a:tr h="1641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92 215,22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80845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480346"/>
                  </a:ext>
                </a:extLst>
              </a:tr>
              <a:tr h="164147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98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2022-07-15T13:46:19Z</dcterms:created>
  <dcterms:modified xsi:type="dcterms:W3CDTF">2022-07-15T13:48:47Z</dcterms:modified>
</cp:coreProperties>
</file>